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24384000" cy="13716000"/>
  <p:notesSz cx="6858000" cy="9144000"/>
  <p:embeddedFontLst>
    <p:embeddedFont>
      <p:font typeface="Helvetica Neue" panose="02000503000000020004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VmJ1tYV12+QdJTxeTL+73/s5G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howGuides="1">
      <p:cViewPr>
        <p:scale>
          <a:sx n="10" d="100"/>
          <a:sy n="10" d="100"/>
        </p:scale>
        <p:origin x="4640" y="234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2f29343d75_0_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g22f29343d7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">
  <p:cSld name="Title &amp;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>
            <a:spLocks noGrp="1"/>
          </p:cNvSpPr>
          <p:nvPr>
            <p:ph type="pic" idx="2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3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 Alt">
  <p:cSld name="Title &amp; Photo Al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>
            <a:spLocks noGrp="1"/>
          </p:cNvSpPr>
          <p:nvPr>
            <p:ph type="pic" idx="2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>
            <a:spLocks noGrp="1"/>
          </p:cNvSpPr>
          <p:nvPr>
            <p:ph type="pic" idx="3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2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marL="1371600" lvl="2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marL="1828800" lvl="3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marL="2286000" lvl="4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>
            <a:spLocks noGrp="1"/>
          </p:cNvSpPr>
          <p:nvPr>
            <p:ph type="body" idx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Fact">
  <p:cSld name="Big Fa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 txBox="1">
            <a:spLocks noGrp="1"/>
          </p:cNvSpPr>
          <p:nvPr>
            <p:ph type="body" idx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body" idx="2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>
            <a:spLocks noGrp="1"/>
          </p:cNvSpPr>
          <p:nvPr>
            <p:ph type="body" idx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body" idx="2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>
            <a:spLocks noGrp="1"/>
          </p:cNvSpPr>
          <p:nvPr>
            <p:ph type="pic" idx="2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8"/>
          <p:cNvSpPr>
            <a:spLocks noGrp="1"/>
          </p:cNvSpPr>
          <p:nvPr>
            <p:ph type="pic" idx="3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8"/>
          <p:cNvSpPr>
            <a:spLocks noGrp="1"/>
          </p:cNvSpPr>
          <p:nvPr>
            <p:ph type="pic" idx="4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9"/>
          <p:cNvSpPr>
            <a:spLocks noGrp="1"/>
          </p:cNvSpPr>
          <p:nvPr>
            <p:ph type="pic" idx="2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0350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" descr="Afbeel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721555" y="-7991631"/>
            <a:ext cx="31622040" cy="21892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 descr="Afbeeld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346101"/>
            <a:ext cx="24384001" cy="50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 descr="Afbeeld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36" y="-33505"/>
            <a:ext cx="10208608" cy="1431856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 txBox="1">
            <a:spLocks noGrp="1"/>
          </p:cNvSpPr>
          <p:nvPr>
            <p:ph type="title" idx="4294967295"/>
          </p:nvPr>
        </p:nvSpPr>
        <p:spPr>
          <a:xfrm>
            <a:off x="8684435" y="2502719"/>
            <a:ext cx="15854330" cy="3799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0"/>
              <a:buFont typeface="Arial"/>
              <a:buNone/>
            </a:pPr>
            <a:r>
              <a:rPr lang="en-US" sz="14550"/>
              <a:t>PRESENTATIE</a:t>
            </a:r>
            <a:br>
              <a:rPr lang="en-US" sz="14550"/>
            </a:br>
            <a:r>
              <a:rPr lang="en-US" sz="14550"/>
              <a:t>TITEL</a:t>
            </a:r>
            <a:endParaRPr/>
          </a:p>
        </p:txBody>
      </p:sp>
      <p:sp>
        <p:nvSpPr>
          <p:cNvPr id="80" name="Google Shape;80;p1"/>
          <p:cNvSpPr txBox="1"/>
          <p:nvPr/>
        </p:nvSpPr>
        <p:spPr>
          <a:xfrm>
            <a:off x="8684435" y="6625986"/>
            <a:ext cx="15854330" cy="17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subtitle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" descr="Afbeeld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014030" y="11241180"/>
            <a:ext cx="4286655" cy="1896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" descr="Afbeel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562"/>
            <a:ext cx="24384000" cy="13819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 descr="Afbeeld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14030" y="11241180"/>
            <a:ext cx="4286655" cy="189686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>
            <a:spLocks noGrp="1"/>
          </p:cNvSpPr>
          <p:nvPr>
            <p:ph type="title" idx="4294967295"/>
          </p:nvPr>
        </p:nvSpPr>
        <p:spPr>
          <a:xfrm>
            <a:off x="4264835" y="3137719"/>
            <a:ext cx="15854330" cy="3799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0"/>
              <a:buFont typeface="Arial"/>
              <a:buNone/>
            </a:pPr>
            <a:r>
              <a:rPr lang="en-US" sz="14550"/>
              <a:t>PRESENTATIE</a:t>
            </a:r>
            <a:br>
              <a:rPr lang="en-US" sz="14550"/>
            </a:br>
            <a:r>
              <a:rPr lang="en-US" sz="14550"/>
              <a:t>TITEL </a:t>
            </a:r>
            <a:endParaRPr/>
          </a:p>
        </p:txBody>
      </p:sp>
      <p:sp>
        <p:nvSpPr>
          <p:cNvPr id="89" name="Google Shape;89;p2"/>
          <p:cNvSpPr txBox="1"/>
          <p:nvPr/>
        </p:nvSpPr>
        <p:spPr>
          <a:xfrm>
            <a:off x="4264835" y="7260986"/>
            <a:ext cx="15854330" cy="17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subtitle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2" descr="mo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23146" y="-303489"/>
            <a:ext cx="4081222" cy="4081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 descr="background.jpg"/>
          <p:cNvPicPr preferRelativeResize="0"/>
          <p:nvPr/>
        </p:nvPicPr>
        <p:blipFill rotWithShape="1">
          <a:blip r:embed="rId3">
            <a:alphaModFix amt="59636"/>
          </a:blip>
          <a:srcRect t="12212" b="8996"/>
          <a:stretch/>
        </p:blipFill>
        <p:spPr>
          <a:xfrm>
            <a:off x="-34126" y="-206695"/>
            <a:ext cx="25608217" cy="14269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 descr="Afbeeld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8761901"/>
            <a:ext cx="24384001" cy="50800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 txBox="1"/>
          <p:nvPr/>
        </p:nvSpPr>
        <p:spPr>
          <a:xfrm>
            <a:off x="4264835" y="7260985"/>
            <a:ext cx="15854330" cy="176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subtitle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" descr="Afbeelding"/>
          <p:cNvPicPr preferRelativeResize="0"/>
          <p:nvPr/>
        </p:nvPicPr>
        <p:blipFill rotWithShape="1">
          <a:blip r:embed="rId5">
            <a:alphaModFix/>
          </a:blip>
          <a:srcRect b="17357"/>
          <a:stretch/>
        </p:blipFill>
        <p:spPr>
          <a:xfrm rot="-661873">
            <a:off x="15390771" y="-2419937"/>
            <a:ext cx="14926062" cy="1855570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>
            <a:spLocks noGrp="1"/>
          </p:cNvSpPr>
          <p:nvPr>
            <p:ph type="title" idx="4294967295"/>
          </p:nvPr>
        </p:nvSpPr>
        <p:spPr>
          <a:xfrm>
            <a:off x="4264835" y="3137719"/>
            <a:ext cx="15854330" cy="3799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50"/>
              <a:buFont typeface="Arial"/>
              <a:buNone/>
            </a:pPr>
            <a:r>
              <a:rPr lang="en-US" sz="14550"/>
              <a:t>PRESENTATIE</a:t>
            </a:r>
            <a:br>
              <a:rPr lang="en-US" sz="14550"/>
            </a:br>
            <a:r>
              <a:rPr lang="en-US" sz="14550"/>
              <a:t>TITEL </a:t>
            </a:r>
            <a:endParaRPr/>
          </a:p>
        </p:txBody>
      </p:sp>
      <p:pic>
        <p:nvPicPr>
          <p:cNvPr id="100" name="Google Shape;100;p3" descr="Afbeeld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014030" y="11241180"/>
            <a:ext cx="4286655" cy="1896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 descr="Afbeel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562"/>
            <a:ext cx="24384001" cy="1381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 descr="Afbeeld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14030" y="11241180"/>
            <a:ext cx="4286655" cy="189686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 txBox="1">
            <a:spLocks noGrp="1"/>
          </p:cNvSpPr>
          <p:nvPr>
            <p:ph type="title" idx="4294967295"/>
          </p:nvPr>
        </p:nvSpPr>
        <p:spPr>
          <a:xfrm>
            <a:off x="4264835" y="606185"/>
            <a:ext cx="15854400" cy="3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>
                <a:latin typeface="Arial"/>
                <a:ea typeface="Arial"/>
                <a:cs typeface="Arial"/>
                <a:sym typeface="Arial"/>
              </a:rPr>
              <a:t>PRESENTATIE TITEL</a:t>
            </a:r>
            <a:br>
              <a:rPr lang="en-US" sz="12000" b="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2804550" y="3716508"/>
            <a:ext cx="18774900" cy="3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6000">
                <a:solidFill>
                  <a:schemeClr val="lt1"/>
                </a:solidFill>
              </a:rPr>
              <a:t>[TEKST]</a:t>
            </a:r>
            <a:br>
              <a:rPr lang="en-US"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4" descr="mo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23146" y="-303489"/>
            <a:ext cx="4081222" cy="4081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 descr="Afbeel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562"/>
            <a:ext cx="24384001" cy="1381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7" descr="Afbeelding"/>
          <p:cNvPicPr preferRelativeResize="0"/>
          <p:nvPr/>
        </p:nvPicPr>
        <p:blipFill rotWithShape="1">
          <a:blip r:embed="rId4">
            <a:alphaModFix/>
          </a:blip>
          <a:srcRect b="17357"/>
          <a:stretch/>
        </p:blipFill>
        <p:spPr>
          <a:xfrm rot="-661873">
            <a:off x="15390771" y="-2419937"/>
            <a:ext cx="14926062" cy="1855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7" descr="Afbeeld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8888901"/>
            <a:ext cx="24384001" cy="50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7" descr="Afbeeld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014030" y="11241180"/>
            <a:ext cx="4286655" cy="189686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7"/>
          <p:cNvSpPr txBox="1">
            <a:spLocks noGrp="1"/>
          </p:cNvSpPr>
          <p:nvPr>
            <p:ph type="title" idx="4294967295"/>
          </p:nvPr>
        </p:nvSpPr>
        <p:spPr>
          <a:xfrm>
            <a:off x="4264835" y="606185"/>
            <a:ext cx="15854400" cy="3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>
                <a:latin typeface="Arial"/>
                <a:ea typeface="Arial"/>
                <a:cs typeface="Arial"/>
                <a:sym typeface="Arial"/>
              </a:rPr>
              <a:t>PRESENTATIE TITEL</a:t>
            </a:r>
            <a:br>
              <a:rPr lang="en-US" sz="12000" b="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19" name="Google Shape;119;p7"/>
          <p:cNvSpPr txBox="1"/>
          <p:nvPr/>
        </p:nvSpPr>
        <p:spPr>
          <a:xfrm>
            <a:off x="2804550" y="3716508"/>
            <a:ext cx="18774900" cy="3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6000">
                <a:solidFill>
                  <a:schemeClr val="lt1"/>
                </a:solidFill>
              </a:rPr>
              <a:t>[TEKST]</a:t>
            </a:r>
            <a:br>
              <a:rPr lang="en-US"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22f29343d75_0_8" descr="Afbeel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1562"/>
            <a:ext cx="24384000" cy="13819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2f29343d75_0_8" descr="Afbeeld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8888901"/>
            <a:ext cx="24384000" cy="50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22f29343d75_0_8" descr="Afbeeld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14030" y="11241180"/>
            <a:ext cx="4286656" cy="189686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22f29343d75_0_8"/>
          <p:cNvSpPr txBox="1">
            <a:spLocks noGrp="1"/>
          </p:cNvSpPr>
          <p:nvPr>
            <p:ph type="title" idx="4294967295"/>
          </p:nvPr>
        </p:nvSpPr>
        <p:spPr>
          <a:xfrm>
            <a:off x="4264835" y="606185"/>
            <a:ext cx="15854400" cy="3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>
                <a:latin typeface="Arial"/>
                <a:ea typeface="Arial"/>
                <a:cs typeface="Arial"/>
                <a:sym typeface="Arial"/>
              </a:rPr>
              <a:t>PRESENTATIE TITEL</a:t>
            </a:r>
            <a:br>
              <a:rPr lang="en-US" sz="12000" b="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28" name="Google Shape;128;g22f29343d75_0_8"/>
          <p:cNvSpPr txBox="1"/>
          <p:nvPr/>
        </p:nvSpPr>
        <p:spPr>
          <a:xfrm>
            <a:off x="2804550" y="3716508"/>
            <a:ext cx="18774900" cy="3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6000">
                <a:solidFill>
                  <a:schemeClr val="lt1"/>
                </a:solidFill>
              </a:rPr>
              <a:t>[TEKST]</a:t>
            </a:r>
            <a:br>
              <a:rPr lang="en-US"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g22f29343d75_0_8"/>
          <p:cNvPicPr preferRelativeResize="0"/>
          <p:nvPr/>
        </p:nvPicPr>
        <p:blipFill rotWithShape="1">
          <a:blip r:embed="rId6">
            <a:alphaModFix/>
          </a:blip>
          <a:srcRect r="36560"/>
          <a:stretch/>
        </p:blipFill>
        <p:spPr>
          <a:xfrm>
            <a:off x="637850" y="4660750"/>
            <a:ext cx="8271600" cy="8690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2" descr="Afbeel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0" y="-51562"/>
            <a:ext cx="24384001" cy="138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2"/>
          <p:cNvSpPr txBox="1"/>
          <p:nvPr/>
        </p:nvSpPr>
        <p:spPr>
          <a:xfrm>
            <a:off x="1121237" y="2065619"/>
            <a:ext cx="9571569" cy="958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Lorem ipsum dolor sit amet, consectetur adipiscing elit. Nullam enim nulla, dapibus vel maximus ut, dapibus nec justo. Curabitur sollicitudin feugiat augue sed interdum. Integer ut lacus id ligula vulputate.</a:t>
            </a:r>
            <a:endParaRPr sz="140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endParaRPr sz="5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2" descr="Afbeeld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80908" y="2084973"/>
            <a:ext cx="9347413" cy="8377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12"/>
          <p:cNvGrpSpPr/>
          <p:nvPr/>
        </p:nvGrpSpPr>
        <p:grpSpPr>
          <a:xfrm>
            <a:off x="12190165" y="2900314"/>
            <a:ext cx="10203371" cy="4322090"/>
            <a:chOff x="0" y="0"/>
            <a:chExt cx="10203370" cy="4322088"/>
          </a:xfrm>
        </p:grpSpPr>
        <p:sp>
          <p:nvSpPr>
            <p:cNvPr id="138" name="Google Shape;138;p12"/>
            <p:cNvSpPr txBox="1"/>
            <p:nvPr/>
          </p:nvSpPr>
          <p:spPr>
            <a:xfrm>
              <a:off x="0" y="0"/>
              <a:ext cx="10203370" cy="4322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rm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50"/>
                <a:buFont typeface="Arial"/>
                <a:buNone/>
              </a:pPr>
              <a:r>
                <a:rPr lang="en-US" sz="425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Wil je op </a:t>
              </a:r>
              <a:r>
                <a:rPr lang="en-US" sz="4250" b="1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hoogte</a:t>
              </a:r>
              <a:r>
                <a:rPr lang="en-US" sz="425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r>
                <a:rPr lang="en-US" sz="4250" b="1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blijven</a:t>
              </a:r>
              <a:r>
                <a:rPr lang="en-US" sz="425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 sz="14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50"/>
                <a:buFont typeface="Arial"/>
                <a:buNone/>
              </a:pPr>
              <a:r>
                <a:rPr lang="en-US" sz="425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van </a:t>
              </a:r>
              <a:r>
                <a:rPr lang="en-US" sz="4250" b="1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Expeditie</a:t>
              </a:r>
              <a:r>
                <a:rPr lang="en-US" sz="425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NEXT?</a:t>
              </a:r>
              <a:endParaRPr sz="24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endParaRPr sz="240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nationalewetenschapsagenda</a:t>
              </a:r>
              <a:endParaRPr sz="240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wetenschapsagenda</a:t>
              </a:r>
              <a:endParaRPr sz="240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www.expeditienext.nl</a:t>
              </a:r>
              <a:endParaRPr sz="140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endParaRPr sz="240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Tag </a:t>
              </a:r>
              <a:r>
                <a:rPr lang="en-US" sz="3400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ons</a:t>
              </a:r>
              <a:r>
                <a:rPr lang="en-US" sz="340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op </a:t>
              </a:r>
              <a:r>
                <a:rPr lang="en-US" sz="3400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sociale</a:t>
              </a:r>
              <a:r>
                <a:rPr lang="en-US" sz="340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media!</a:t>
              </a:r>
              <a:endParaRPr sz="240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#</a:t>
              </a:r>
              <a:r>
                <a:rPr lang="en-US" sz="3400" i="0" u="none" strike="noStrike" cap="none" dirty="0" err="1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expeditienext</a:t>
              </a:r>
              <a:br>
                <a:rPr lang="en-US" sz="2550" b="0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9" name="Google Shape;139;p12" descr="Afbeeldi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21240000">
              <a:off x="1773459" y="1382811"/>
              <a:ext cx="373720" cy="3737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2" descr="Afbeeldi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21240000">
              <a:off x="2547105" y="1790586"/>
              <a:ext cx="381999" cy="381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2" descr="Afbeeldi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21120000">
              <a:off x="2534135" y="2217907"/>
              <a:ext cx="407936" cy="40793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2" name="Google Shape;142;p12" descr="Afbeeld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14030" y="11241180"/>
            <a:ext cx="4286655" cy="1896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2" descr="motion2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06710" y="8969052"/>
            <a:ext cx="3475217" cy="3475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2" descr="motion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317921" y="7159961"/>
            <a:ext cx="4081222" cy="4081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2" descr="Naamloos-23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22474" y="10017190"/>
            <a:ext cx="3338760" cy="3338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Macintosh PowerPoint</Application>
  <PresentationFormat>Aangepast</PresentationFormat>
  <Paragraphs>22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0" baseType="lpstr">
      <vt:lpstr>Helvetica Neue</vt:lpstr>
      <vt:lpstr>Arial</vt:lpstr>
      <vt:lpstr>21_BasicWhite</vt:lpstr>
      <vt:lpstr>PRESENTATIE TITEL</vt:lpstr>
      <vt:lpstr>PRESENTATIE TITEL </vt:lpstr>
      <vt:lpstr>PRESENTATIE TITEL </vt:lpstr>
      <vt:lpstr>PRESENTATIE TITEL </vt:lpstr>
      <vt:lpstr>PRESENTATIE TITEL </vt:lpstr>
      <vt:lpstr>PRESENTATIE TITEL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BKB het Campagnebureau</cp:lastModifiedBy>
  <cp:revision>1</cp:revision>
  <dcterms:modified xsi:type="dcterms:W3CDTF">2025-04-14T13:22:58Z</dcterms:modified>
</cp:coreProperties>
</file>